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1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4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093C8-1085-E6FE-BEC6-D4E4FC8E17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3933" y="2242773"/>
            <a:ext cx="6824134" cy="3590177"/>
          </a:xfrm>
        </p:spPr>
        <p:txBody>
          <a:bodyPr/>
          <a:lstStyle/>
          <a:p>
            <a:r>
              <a:rPr lang="en-US" dirty="0"/>
              <a:t>Durga </a:t>
            </a:r>
            <a:r>
              <a:rPr lang="en-US" dirty="0" err="1"/>
              <a:t>mahavidyalaya</a:t>
            </a:r>
            <a:br>
              <a:rPr lang="en-US" dirty="0"/>
            </a:br>
            <a:r>
              <a:rPr lang="en-US" dirty="0"/>
              <a:t>Department of commerce</a:t>
            </a:r>
            <a:br>
              <a:rPr lang="en-US" dirty="0"/>
            </a:br>
            <a:r>
              <a:rPr lang="en-US" dirty="0"/>
              <a:t>Dr vaseemuddin</a:t>
            </a:r>
            <a:br>
              <a:rPr lang="en-US" dirty="0"/>
            </a:br>
            <a:r>
              <a:rPr lang="en-US" dirty="0"/>
              <a:t>management accounting</a:t>
            </a:r>
            <a:br>
              <a:rPr lang="en-US" dirty="0"/>
            </a:br>
            <a:r>
              <a:rPr lang="en-US" dirty="0"/>
              <a:t>Topic-types of ratio</a:t>
            </a:r>
          </a:p>
        </p:txBody>
      </p:sp>
    </p:spTree>
    <p:extLst>
      <p:ext uri="{BB962C8B-B14F-4D97-AF65-F5344CB8AC3E}">
        <p14:creationId xmlns:p14="http://schemas.microsoft.com/office/powerpoint/2010/main" val="857347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61450696-6F23-5A6B-7BE2-C5B7C495F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930" y="700960"/>
            <a:ext cx="9548139" cy="545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18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D525E89E-8604-C71F-F241-3F0415093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285" y="658263"/>
            <a:ext cx="9143430" cy="5541473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B08741-A66D-B105-17F1-019A40E81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28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047DD9CE-2528-FE10-4ABC-34BE061E8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19" y="-5802233"/>
            <a:ext cx="8128000" cy="45719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49B0D1E4-81C4-42E0-E5CC-137C3CCC9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145" y="-135647"/>
            <a:ext cx="8128000" cy="2277512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609EEE76-FF01-F898-DD3C-1E564F342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2145" y="2141865"/>
            <a:ext cx="8128000" cy="450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11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>
            <a:extLst>
              <a:ext uri="{FF2B5EF4-FFF2-40B4-BE49-F238E27FC236}">
                <a16:creationId xmlns:a16="http://schemas.microsoft.com/office/drawing/2014/main" id="{D2C3312F-B85A-6FF8-C895-1ECD7382F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0"/>
            <a:ext cx="8128000" cy="1899065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A3DA9308-3CF2-B040-ADB3-6C59BA7AB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0" y="1849831"/>
            <a:ext cx="8128000" cy="2023165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0AE10228-2FD2-C3F0-F493-F5D814D55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5836" y="3807315"/>
            <a:ext cx="8500328" cy="238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159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B5863E30-5C59-FE8B-424F-161F5A2C9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487" y="53233"/>
            <a:ext cx="8128000" cy="3772883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4A0A9BFE-755D-B68B-46CC-2DE0172E1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487" y="3839388"/>
            <a:ext cx="8128000" cy="268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62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9ABBA-ED6B-60F6-1482-8E59A5101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919121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Organic</vt:lpstr>
      <vt:lpstr>Durga mahavidyalaya Department of commerce Dr vaseemuddin management accounting Topic-types of ratio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Durga mahavidyalay Department of commerce Dr vaseemuddin management accounting Topic-types of ratio</dc:title>
  <dc:creator>VASEEMUDDIN ASHRAFI</dc:creator>
  <cp:lastModifiedBy>VASEEMUDDIN ASHRAFI</cp:lastModifiedBy>
  <cp:revision>8</cp:revision>
  <dcterms:created xsi:type="dcterms:W3CDTF">2023-08-04T07:15:35Z</dcterms:created>
  <dcterms:modified xsi:type="dcterms:W3CDTF">2023-08-09T18:20:32Z</dcterms:modified>
</cp:coreProperties>
</file>